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792913" cy="99250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51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254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6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20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69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48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715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093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512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378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8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7FCF-82AD-4310-90EE-C5702448B310}" type="datetimeFigureOut">
              <a:rPr lang="es-ES_tradnl" smtClean="0"/>
              <a:t>02/04/2024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68D2-04DD-4522-8D54-05F91FCFFC8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4.jpe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873449" y="4159810"/>
            <a:ext cx="2810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REEBOK ASTRORIDE S1P</a:t>
            </a:r>
          </a:p>
          <a:p>
            <a:r>
              <a:rPr lang="es-ES_tradnl" sz="1200" b="1" dirty="0"/>
              <a:t>Ref. REEBOK2221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32565" y="4272368"/>
            <a:ext cx="32646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REEBOK ROYAL GLIDE IB1091 S1P</a:t>
            </a:r>
          </a:p>
          <a:p>
            <a:r>
              <a:rPr lang="es-ES_tradnl" sz="1200" b="1" dirty="0"/>
              <a:t>Ref. REEBOKIB1091</a:t>
            </a:r>
          </a:p>
        </p:txBody>
      </p:sp>
      <p:sp>
        <p:nvSpPr>
          <p:cNvPr id="9" name="Explosión 1 8"/>
          <p:cNvSpPr/>
          <p:nvPr/>
        </p:nvSpPr>
        <p:spPr>
          <a:xfrm>
            <a:off x="2796245" y="2489867"/>
            <a:ext cx="1806928" cy="1213452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rgbClr val="FFFF00"/>
                </a:solidFill>
              </a:rPr>
              <a:t>85,00 €</a:t>
            </a:r>
          </a:p>
        </p:txBody>
      </p:sp>
      <p:sp>
        <p:nvSpPr>
          <p:cNvPr id="10" name="Explosión 1 9"/>
          <p:cNvSpPr/>
          <p:nvPr/>
        </p:nvSpPr>
        <p:spPr>
          <a:xfrm>
            <a:off x="2923953" y="528428"/>
            <a:ext cx="1588249" cy="1174251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90,00 €</a:t>
            </a:r>
          </a:p>
        </p:txBody>
      </p:sp>
      <p:sp>
        <p:nvSpPr>
          <p:cNvPr id="31" name="Rectángulo 30"/>
          <p:cNvSpPr/>
          <p:nvPr/>
        </p:nvSpPr>
        <p:spPr>
          <a:xfrm rot="16200000">
            <a:off x="-2769115" y="3211109"/>
            <a:ext cx="6308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OFERTA VÁLIDA HASTA EL 30 DE JUNIO DE 2024 O HASTA AGOTAR EXISTENCIAS </a:t>
            </a:r>
          </a:p>
        </p:txBody>
      </p:sp>
      <p:sp>
        <p:nvSpPr>
          <p:cNvPr id="14" name="CuadroTexto 4"/>
          <p:cNvSpPr txBox="1"/>
          <p:nvPr/>
        </p:nvSpPr>
        <p:spPr>
          <a:xfrm>
            <a:off x="10217263" y="6278517"/>
            <a:ext cx="181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/>
              <a:t>IVA NO INCLUIDO</a:t>
            </a:r>
          </a:p>
        </p:txBody>
      </p:sp>
      <p:sp>
        <p:nvSpPr>
          <p:cNvPr id="21" name="Explosión 1 20"/>
          <p:cNvSpPr/>
          <p:nvPr/>
        </p:nvSpPr>
        <p:spPr>
          <a:xfrm>
            <a:off x="6899642" y="248894"/>
            <a:ext cx="1806929" cy="1150795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99,00 €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678338" y="1877747"/>
            <a:ext cx="3346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ZAPATO REEBOK BLACK ATHLETIC S3 1080</a:t>
            </a:r>
          </a:p>
          <a:p>
            <a:r>
              <a:rPr lang="en-US" sz="1200" b="1" dirty="0"/>
              <a:t>Ref. REEBOKBLACK1080 </a:t>
            </a:r>
            <a:endParaRPr lang="es-ES_tradnl" sz="1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13" y="303384"/>
            <a:ext cx="2012974" cy="1864369"/>
          </a:xfrm>
          <a:prstGeom prst="rect">
            <a:avLst/>
          </a:prstGeom>
        </p:spPr>
      </p:pic>
      <p:sp>
        <p:nvSpPr>
          <p:cNvPr id="23" name="Explosión 1 22"/>
          <p:cNvSpPr/>
          <p:nvPr/>
        </p:nvSpPr>
        <p:spPr>
          <a:xfrm>
            <a:off x="10304970" y="2473827"/>
            <a:ext cx="1605403" cy="1177438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70,00 €</a:t>
            </a:r>
          </a:p>
        </p:txBody>
      </p:sp>
      <p:pic>
        <p:nvPicPr>
          <p:cNvPr id="1026" name="Picture 2" descr="plantilla memory tech reebok Promot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8593">
            <a:off x="5538171" y="4422469"/>
            <a:ext cx="1434707" cy="21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xplosión 1 24"/>
          <p:cNvSpPr/>
          <p:nvPr/>
        </p:nvSpPr>
        <p:spPr>
          <a:xfrm>
            <a:off x="7175732" y="4677051"/>
            <a:ext cx="1759278" cy="1112387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11,00 €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116316" y="5986137"/>
            <a:ext cx="3098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PLANTILLA REEBOK MEMORY TECH</a:t>
            </a:r>
          </a:p>
          <a:p>
            <a:r>
              <a:rPr lang="es-ES_tradnl" sz="1200" b="1" dirty="0"/>
              <a:t>Ref. REEBOKRBMT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43" y="605609"/>
            <a:ext cx="509887" cy="509887"/>
          </a:xfrm>
          <a:prstGeom prst="rect">
            <a:avLst/>
          </a:prstGeom>
        </p:spPr>
      </p:pic>
      <p:sp>
        <p:nvSpPr>
          <p:cNvPr id="34" name="Explosión 1 33"/>
          <p:cNvSpPr/>
          <p:nvPr/>
        </p:nvSpPr>
        <p:spPr>
          <a:xfrm>
            <a:off x="3105148" y="4553718"/>
            <a:ext cx="1806929" cy="1151894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65,00 €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32565" y="6048596"/>
            <a:ext cx="8423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REEBOK YELLOW SPORT OXFORD IB4095 S3</a:t>
            </a:r>
          </a:p>
          <a:p>
            <a:r>
              <a:rPr lang="es-ES_tradnl" sz="1200" b="1" dirty="0"/>
              <a:t>Ref. REEBOKYELLO4095</a:t>
            </a:r>
          </a:p>
        </p:txBody>
      </p:sp>
      <p:pic>
        <p:nvPicPr>
          <p:cNvPr id="3" name="Picture 2" descr="https://cusal.es/uploads/images/28accd7a16e0ad3478107deca6739ac6.jpg">
            <a:extLst>
              <a:ext uri="{FF2B5EF4-FFF2-40B4-BE49-F238E27FC236}">
                <a16:creationId xmlns:a16="http://schemas.microsoft.com/office/drawing/2014/main" id="{05BC47EB-3888-E7EE-8999-3112258F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431" y="551885"/>
            <a:ext cx="1927370" cy="16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ón 1 22">
            <a:extLst>
              <a:ext uri="{FF2B5EF4-FFF2-40B4-BE49-F238E27FC236}">
                <a16:creationId xmlns:a16="http://schemas.microsoft.com/office/drawing/2014/main" id="{A56595C4-BE29-B6F5-F6F5-23B694C6A3F3}"/>
              </a:ext>
            </a:extLst>
          </p:cNvPr>
          <p:cNvSpPr/>
          <p:nvPr/>
        </p:nvSpPr>
        <p:spPr>
          <a:xfrm>
            <a:off x="10358394" y="340427"/>
            <a:ext cx="1602440" cy="1177438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85,00 €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F6B44F-A205-2221-8562-D73FA590905A}"/>
              </a:ext>
            </a:extLst>
          </p:cNvPr>
          <p:cNvSpPr/>
          <p:nvPr/>
        </p:nvSpPr>
        <p:spPr>
          <a:xfrm>
            <a:off x="8613457" y="1877748"/>
            <a:ext cx="3207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/>
              <a:t>ZAPATO REEBOK BLUE BLACK 1051 S1P</a:t>
            </a:r>
          </a:p>
          <a:p>
            <a:r>
              <a:rPr lang="es-ES_tradnl" sz="1200" b="1" dirty="0"/>
              <a:t>Ref. REEBOKBLUBL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144F769-065B-A6C0-F8ED-FEACCA09783A}"/>
              </a:ext>
            </a:extLst>
          </p:cNvPr>
          <p:cNvSpPr/>
          <p:nvPr/>
        </p:nvSpPr>
        <p:spPr>
          <a:xfrm>
            <a:off x="736515" y="1877747"/>
            <a:ext cx="363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/>
              <a:t>ZAPATO REEBOK EXCEL MICROFIBRA AZUL 1030 S1P</a:t>
            </a:r>
          </a:p>
          <a:p>
            <a:r>
              <a:rPr lang="es-ES_tradnl" sz="1200" b="1" dirty="0"/>
              <a:t>Ref. REEBOKEXCEL1030</a:t>
            </a:r>
          </a:p>
        </p:txBody>
      </p:sp>
      <p:pic>
        <p:nvPicPr>
          <p:cNvPr id="33" name="Picture 2" descr="https://cusal.es/uploads/images/ac8fbba10458eee6a80d55e3a3030277.jpg">
            <a:extLst>
              <a:ext uri="{FF2B5EF4-FFF2-40B4-BE49-F238E27FC236}">
                <a16:creationId xmlns:a16="http://schemas.microsoft.com/office/drawing/2014/main" id="{E7B53589-B433-8CBE-E446-65197B9D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78" y="-105688"/>
            <a:ext cx="1912954" cy="28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apato de seguridad Reebok Royal Glide Safety S1P SRC">
            <a:extLst>
              <a:ext uri="{FF2B5EF4-FFF2-40B4-BE49-F238E27FC236}">
                <a16:creationId xmlns:a16="http://schemas.microsoft.com/office/drawing/2014/main" id="{49E73C32-4C78-FBB7-8BDA-5F63AB69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62" y="2707537"/>
            <a:ext cx="1957153" cy="19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alzado de seguridad Reebok Astroride IB2220 S3S SR HRO FO ESD por solo €  96.5">
            <a:extLst>
              <a:ext uri="{FF2B5EF4-FFF2-40B4-BE49-F238E27FC236}">
                <a16:creationId xmlns:a16="http://schemas.microsoft.com/office/drawing/2014/main" id="{39596A6D-01CC-DBA5-EA09-4937A63A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13" y="2682402"/>
            <a:ext cx="1937727" cy="193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 descr="Zapatos deportivos negros&#10;&#10;Descripción generada automáticamente">
            <a:extLst>
              <a:ext uri="{FF2B5EF4-FFF2-40B4-BE49-F238E27FC236}">
                <a16:creationId xmlns:a16="http://schemas.microsoft.com/office/drawing/2014/main" id="{056811C0-96C9-A031-C768-6D6F11C18E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1" y="4812618"/>
            <a:ext cx="2152484" cy="146952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FFDEF22-E5BF-E099-444B-CD998B632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31" y="2783002"/>
            <a:ext cx="509887" cy="509887"/>
          </a:xfrm>
          <a:prstGeom prst="rect">
            <a:avLst/>
          </a:prstGeom>
        </p:spPr>
      </p:pic>
      <p:pic>
        <p:nvPicPr>
          <p:cNvPr id="41" name="Imagen 40" descr="Logotipo&#10;&#10;Descripción generada automáticamente">
            <a:extLst>
              <a:ext uri="{FF2B5EF4-FFF2-40B4-BE49-F238E27FC236}">
                <a16:creationId xmlns:a16="http://schemas.microsoft.com/office/drawing/2014/main" id="{CC27D7B5-4737-F690-5B3B-DB5C7BD73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8772" y="5338768"/>
            <a:ext cx="1439024" cy="8628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C2B632-3ACA-FCA4-57C0-EFD0612AE8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5067" y="2755480"/>
            <a:ext cx="2110665" cy="161374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82D037-C742-53E0-62B6-425AC9E24F1D}"/>
              </a:ext>
            </a:extLst>
          </p:cNvPr>
          <p:cNvSpPr txBox="1"/>
          <p:nvPr/>
        </p:nvSpPr>
        <p:spPr>
          <a:xfrm>
            <a:off x="4774600" y="4049557"/>
            <a:ext cx="2810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REEBOK IB1070 S1P ROJO</a:t>
            </a:r>
          </a:p>
          <a:p>
            <a:r>
              <a:rPr lang="es-ES_tradnl" sz="1200" b="1" dirty="0"/>
              <a:t>Ref. REEBOKREDIB1070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00FF36-5077-C2EE-5774-95820CB49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81" y="2689784"/>
            <a:ext cx="509887" cy="509887"/>
          </a:xfrm>
          <a:prstGeom prst="rect">
            <a:avLst/>
          </a:prstGeom>
        </p:spPr>
      </p:pic>
      <p:sp>
        <p:nvSpPr>
          <p:cNvPr id="13" name="Explosión 1 5">
            <a:extLst>
              <a:ext uri="{FF2B5EF4-FFF2-40B4-BE49-F238E27FC236}">
                <a16:creationId xmlns:a16="http://schemas.microsoft.com/office/drawing/2014/main" id="{C58AAED8-E01E-84EB-C7BC-3C0E3904A238}"/>
              </a:ext>
            </a:extLst>
          </p:cNvPr>
          <p:cNvSpPr/>
          <p:nvPr/>
        </p:nvSpPr>
        <p:spPr>
          <a:xfrm>
            <a:off x="6659159" y="2313741"/>
            <a:ext cx="1824514" cy="1378466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95,00 €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C943CF-13B8-2033-C2BE-C1EF4F46DB9E}"/>
              </a:ext>
            </a:extLst>
          </p:cNvPr>
          <p:cNvSpPr txBox="1"/>
          <p:nvPr/>
        </p:nvSpPr>
        <p:spPr>
          <a:xfrm>
            <a:off x="7073584" y="6458048"/>
            <a:ext cx="2573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Las imágenes solo tienen fines ilustrativos</a:t>
            </a:r>
            <a:endParaRPr 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ón 1 5"/>
          <p:cNvSpPr/>
          <p:nvPr/>
        </p:nvSpPr>
        <p:spPr>
          <a:xfrm>
            <a:off x="10128408" y="273531"/>
            <a:ext cx="1634080" cy="1148864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28,00 €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60836" y="1912338"/>
            <a:ext cx="2376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TORNADO LOW S3</a:t>
            </a:r>
          </a:p>
          <a:p>
            <a:r>
              <a:rPr lang="es-ES_tradnl" sz="1200" b="1" dirty="0"/>
              <a:t>Ref. PERFTORNADO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42193" y="3753871"/>
            <a:ext cx="306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ZAPATO VIBRAM GRAVITY 22 S3</a:t>
            </a:r>
          </a:p>
          <a:p>
            <a:r>
              <a:rPr lang="es-ES_tradnl" sz="1200" b="1" dirty="0"/>
              <a:t>Ref. PERFGRAVITY</a:t>
            </a:r>
          </a:p>
        </p:txBody>
      </p:sp>
      <p:sp>
        <p:nvSpPr>
          <p:cNvPr id="9" name="Explosión 1 8"/>
          <p:cNvSpPr/>
          <p:nvPr/>
        </p:nvSpPr>
        <p:spPr>
          <a:xfrm>
            <a:off x="3813546" y="2550098"/>
            <a:ext cx="1595673" cy="1253692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48,00 €</a:t>
            </a:r>
          </a:p>
        </p:txBody>
      </p:sp>
      <p:sp>
        <p:nvSpPr>
          <p:cNvPr id="10" name="Explosión 1 9"/>
          <p:cNvSpPr/>
          <p:nvPr/>
        </p:nvSpPr>
        <p:spPr>
          <a:xfrm>
            <a:off x="2615609" y="398947"/>
            <a:ext cx="1587668" cy="1238087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40,00 €</a:t>
            </a:r>
          </a:p>
        </p:txBody>
      </p:sp>
      <p:sp>
        <p:nvSpPr>
          <p:cNvPr id="31" name="Rectángulo 30"/>
          <p:cNvSpPr/>
          <p:nvPr/>
        </p:nvSpPr>
        <p:spPr>
          <a:xfrm rot="16200000">
            <a:off x="-2769115" y="3211109"/>
            <a:ext cx="6308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/>
              <a:t>OFERTA VÁLIDA HASTA EL 30 DE  JUNIO DE 2024 O HASTA AGOTAR EXISTENCIAS </a:t>
            </a:r>
          </a:p>
        </p:txBody>
      </p:sp>
      <p:sp>
        <p:nvSpPr>
          <p:cNvPr id="14" name="CuadroTexto 4"/>
          <p:cNvSpPr txBox="1"/>
          <p:nvPr/>
        </p:nvSpPr>
        <p:spPr>
          <a:xfrm>
            <a:off x="10049027" y="6308106"/>
            <a:ext cx="214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dirty="0"/>
              <a:t>IVA NO INCLUIDO</a:t>
            </a:r>
          </a:p>
        </p:txBody>
      </p:sp>
      <p:sp>
        <p:nvSpPr>
          <p:cNvPr id="21" name="Explosión 1 20"/>
          <p:cNvSpPr/>
          <p:nvPr/>
        </p:nvSpPr>
        <p:spPr>
          <a:xfrm>
            <a:off x="6611252" y="654893"/>
            <a:ext cx="1587668" cy="1105345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40,00 €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481194" y="5762471"/>
            <a:ext cx="281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PLANTILLA BOTAS ECO C-244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077399" y="4349069"/>
            <a:ext cx="28723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/>
              <a:t>BOTA TORNADO HIGH S3</a:t>
            </a:r>
          </a:p>
          <a:p>
            <a:r>
              <a:rPr lang="es-ES_tradnl" sz="1200" b="1" dirty="0"/>
              <a:t>Ref. PERFTORNADOB</a:t>
            </a:r>
          </a:p>
        </p:txBody>
      </p:sp>
      <p:sp>
        <p:nvSpPr>
          <p:cNvPr id="25" name="Explosión 1 24"/>
          <p:cNvSpPr/>
          <p:nvPr/>
        </p:nvSpPr>
        <p:spPr>
          <a:xfrm>
            <a:off x="10138508" y="2442904"/>
            <a:ext cx="1575686" cy="1257317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30,00 €</a:t>
            </a:r>
          </a:p>
        </p:txBody>
      </p:sp>
      <p:sp>
        <p:nvSpPr>
          <p:cNvPr id="34" name="Explosión 1 33"/>
          <p:cNvSpPr/>
          <p:nvPr/>
        </p:nvSpPr>
        <p:spPr>
          <a:xfrm>
            <a:off x="6983653" y="3800146"/>
            <a:ext cx="1653132" cy="1253692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5,00 €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BBC9BB3-9EBE-803A-CE82-55E0F60F4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148" y="733380"/>
            <a:ext cx="1984964" cy="1178958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2144F769-065B-A6C0-F8ED-FEACCA09783A}"/>
              </a:ext>
            </a:extLst>
          </p:cNvPr>
          <p:cNvSpPr/>
          <p:nvPr/>
        </p:nvSpPr>
        <p:spPr>
          <a:xfrm>
            <a:off x="797772" y="1786585"/>
            <a:ext cx="3485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/>
              <a:t>ZAPATOS NAUTICOS MANHATTAN S3</a:t>
            </a:r>
          </a:p>
          <a:p>
            <a:r>
              <a:rPr lang="es-ES_tradnl" sz="1200" b="1" dirty="0"/>
              <a:t>Ref. PERFMANHATTAN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FEE3025-45D8-21FB-95AB-4715F2AA4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22" y="2239291"/>
            <a:ext cx="2023703" cy="2023703"/>
          </a:xfrm>
          <a:prstGeom prst="rect">
            <a:avLst/>
          </a:prstGeom>
        </p:spPr>
      </p:pic>
      <p:pic>
        <p:nvPicPr>
          <p:cNvPr id="40" name="Picture 2" descr="Zapato Perf Tornado Low, piel flor negra S3 SRC, sin elementos metálicos">
            <a:extLst>
              <a:ext uri="{FF2B5EF4-FFF2-40B4-BE49-F238E27FC236}">
                <a16:creationId xmlns:a16="http://schemas.microsoft.com/office/drawing/2014/main" id="{9252D625-D2C1-A909-2F3E-E3623857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9" y="54989"/>
            <a:ext cx="2636874" cy="26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461FF01-A873-372F-4C5B-63DB0C82FF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0836" y="3061743"/>
            <a:ext cx="2174161" cy="1447832"/>
          </a:xfrm>
          <a:prstGeom prst="rect">
            <a:avLst/>
          </a:prstGeom>
        </p:spPr>
      </p:pic>
      <p:pic>
        <p:nvPicPr>
          <p:cNvPr id="45" name="Imagen 44" descr="Logotipo&#10;&#10;Descripción generada automáticamente">
            <a:extLst>
              <a:ext uri="{FF2B5EF4-FFF2-40B4-BE49-F238E27FC236}">
                <a16:creationId xmlns:a16="http://schemas.microsoft.com/office/drawing/2014/main" id="{721BCC6A-35AC-944E-9D88-2FDD84FA2F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8408" y="5404922"/>
            <a:ext cx="1439024" cy="862805"/>
          </a:xfrm>
          <a:prstGeom prst="rect">
            <a:avLst/>
          </a:prstGeom>
        </p:spPr>
      </p:pic>
      <p:pic>
        <p:nvPicPr>
          <p:cNvPr id="1026" name="Picture 2" descr="Plantilla doble acción Antibacteriana y Antiolor">
            <a:extLst>
              <a:ext uri="{FF2B5EF4-FFF2-40B4-BE49-F238E27FC236}">
                <a16:creationId xmlns:a16="http://schemas.microsoft.com/office/drawing/2014/main" id="{81823266-CFDF-A4E7-1E0D-748220E3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79" y="4151099"/>
            <a:ext cx="1676118" cy="16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calzado, ropa, vistiendo&#10;&#10;Descripción generada automáticamente">
            <a:extLst>
              <a:ext uri="{FF2B5EF4-FFF2-40B4-BE49-F238E27FC236}">
                <a16:creationId xmlns:a16="http://schemas.microsoft.com/office/drawing/2014/main" id="{6F70C035-5DB4-A213-7DED-4411EBB22F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63" y="1361751"/>
            <a:ext cx="2086268" cy="150993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E16279-ACD9-B237-F238-6F25103D1B24}"/>
              </a:ext>
            </a:extLst>
          </p:cNvPr>
          <p:cNvSpPr txBox="1"/>
          <p:nvPr/>
        </p:nvSpPr>
        <p:spPr>
          <a:xfrm>
            <a:off x="5868300" y="2481511"/>
            <a:ext cx="2643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ZAPATOS GTX21 LOW S3</a:t>
            </a:r>
          </a:p>
          <a:p>
            <a:r>
              <a:rPr lang="es-ES" sz="1200" b="1" dirty="0"/>
              <a:t>Ref. PERFGTX</a:t>
            </a:r>
          </a:p>
        </p:txBody>
      </p:sp>
      <p:pic>
        <p:nvPicPr>
          <p:cNvPr id="18" name="Imagen 17" descr="Imagen que contiene ropa, calzado&#10;&#10;Descripción generada automáticamente">
            <a:extLst>
              <a:ext uri="{FF2B5EF4-FFF2-40B4-BE49-F238E27FC236}">
                <a16:creationId xmlns:a16="http://schemas.microsoft.com/office/drawing/2014/main" id="{B9B48764-C029-8474-468D-FAB0662BEC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30" y="4317841"/>
            <a:ext cx="2174162" cy="2174162"/>
          </a:xfrm>
          <a:prstGeom prst="rect">
            <a:avLst/>
          </a:prstGeom>
        </p:spPr>
      </p:pic>
      <p:sp>
        <p:nvSpPr>
          <p:cNvPr id="26" name="Explosión 1 8">
            <a:extLst>
              <a:ext uri="{FF2B5EF4-FFF2-40B4-BE49-F238E27FC236}">
                <a16:creationId xmlns:a16="http://schemas.microsoft.com/office/drawing/2014/main" id="{340F3D6D-9AC8-D045-B45B-66E7974AEA12}"/>
              </a:ext>
            </a:extLst>
          </p:cNvPr>
          <p:cNvSpPr/>
          <p:nvPr/>
        </p:nvSpPr>
        <p:spPr>
          <a:xfrm>
            <a:off x="3343917" y="4406047"/>
            <a:ext cx="1595673" cy="1144445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40,00 €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52B242A-EBE4-FBFF-9F4E-37A954B91275}"/>
              </a:ext>
            </a:extLst>
          </p:cNvPr>
          <p:cNvSpPr txBox="1"/>
          <p:nvPr/>
        </p:nvSpPr>
        <p:spPr>
          <a:xfrm>
            <a:off x="1735935" y="6049911"/>
            <a:ext cx="3061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SANDALIA BANDOL S1P ESD</a:t>
            </a:r>
          </a:p>
          <a:p>
            <a:r>
              <a:rPr lang="es-ES_tradnl" sz="1200" b="1" dirty="0"/>
              <a:t>Ref. PERFBANDOL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23ED234-6BCA-057E-F6D7-2513FBF82B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89" y="4777949"/>
            <a:ext cx="509887" cy="50988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FFC5181-8450-ED33-C8B9-BBF99ACD39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08" y="885799"/>
            <a:ext cx="509887" cy="50988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2E1E26A-6185-7819-066D-A38AD13CB9B5}"/>
              </a:ext>
            </a:extLst>
          </p:cNvPr>
          <p:cNvSpPr txBox="1"/>
          <p:nvPr/>
        </p:nvSpPr>
        <p:spPr>
          <a:xfrm>
            <a:off x="7067720" y="6434375"/>
            <a:ext cx="2573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Las imágenes solo tienen fines ilustrativos</a:t>
            </a:r>
            <a:endParaRPr lang="es-E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88AFE9-D7FA-3D50-1321-FE209AC1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2" y="0"/>
            <a:ext cx="10552355" cy="6858000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4BE9FA6F-24A5-06F5-FDFE-31016E89EA00}"/>
              </a:ext>
            </a:extLst>
          </p:cNvPr>
          <p:cNvSpPr/>
          <p:nvPr/>
        </p:nvSpPr>
        <p:spPr>
          <a:xfrm>
            <a:off x="7462897" y="701749"/>
            <a:ext cx="3189768" cy="2232837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60%</a:t>
            </a:r>
            <a:r>
              <a:rPr lang="es-ES" sz="3200" b="1" dirty="0"/>
              <a:t> DESCUENTO SOBRE PV*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B250CB-4D10-50EC-3DCA-81E6DA83B05B}"/>
              </a:ext>
            </a:extLst>
          </p:cNvPr>
          <p:cNvSpPr txBox="1"/>
          <p:nvPr/>
        </p:nvSpPr>
        <p:spPr>
          <a:xfrm>
            <a:off x="1180772" y="1010093"/>
            <a:ext cx="591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OUTLET CALZADO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AAA539-5FC5-9195-5246-4E911009821C}"/>
              </a:ext>
            </a:extLst>
          </p:cNvPr>
          <p:cNvSpPr txBox="1"/>
          <p:nvPr/>
        </p:nvSpPr>
        <p:spPr>
          <a:xfrm>
            <a:off x="9686260" y="2934586"/>
            <a:ext cx="160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*IVA NO INCLUIDO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E1A604DE-DBDA-4E77-C8D5-27CF5075E9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3153" y="0"/>
            <a:ext cx="1439024" cy="8628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4B9A6A-B3CB-F1B0-8ABB-21986F20C537}"/>
              </a:ext>
            </a:extLst>
          </p:cNvPr>
          <p:cNvSpPr txBox="1"/>
          <p:nvPr/>
        </p:nvSpPr>
        <p:spPr>
          <a:xfrm>
            <a:off x="1275907" y="1935126"/>
            <a:ext cx="500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 las marcas PANTER, SPARCO, DIKE</a:t>
            </a:r>
            <a:r>
              <a:rPr lang="es-ES" b="1">
                <a:solidFill>
                  <a:schemeClr val="bg1"/>
                </a:solidFill>
              </a:rPr>
              <a:t>, BELLOTA…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61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213</Words>
  <Application>Microsoft Office PowerPoint</Application>
  <PresentationFormat>Panorámica</PresentationFormat>
  <Paragraphs>54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 Teruel</dc:creator>
  <cp:lastModifiedBy>Susi Sánchez</cp:lastModifiedBy>
  <cp:revision>94</cp:revision>
  <cp:lastPrinted>2024-04-02T08:23:56Z</cp:lastPrinted>
  <dcterms:created xsi:type="dcterms:W3CDTF">2017-06-05T08:26:35Z</dcterms:created>
  <dcterms:modified xsi:type="dcterms:W3CDTF">2024-04-02T10:34:06Z</dcterms:modified>
</cp:coreProperties>
</file>